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54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53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61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05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39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94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3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52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536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29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68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55B8-5C4F-477B-9EA0-1F341762C508}" type="datetimeFigureOut">
              <a:rPr lang="ru-RU" smtClean="0"/>
              <a:t>02.08.2016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FD02C-C6B0-4B2B-894F-41526FBA2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28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БІЛАНС КОНСАЛТИНГ\Пикточарт\Презентация 1 год\untitled-presentation_20151105171942_1446743982435_block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0246" cy="686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03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96047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5225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50701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15776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11191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29320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197527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11877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3430555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1715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396301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2016-08-02T13:07:14Z</dcterms:created>
  <dcterms:modified xsi:type="dcterms:W3CDTF">2016-08-02T13:30:25Z</dcterms:modified>
</cp:coreProperties>
</file>