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4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EFC42-D9DD-49DE-8EC4-44AF722981F3}" type="datetimeFigureOut">
              <a:rPr lang="uk-UA" smtClean="0"/>
              <a:t>24.05.2017</a:t>
            </a:fld>
            <a:endParaRPr lang="uk-UA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0ED38-1CA8-4E0C-A3DD-F0A0CDD4D192}" type="slidenum">
              <a:rPr lang="uk-UA" smtClean="0"/>
              <a:t>‹#›</a:t>
            </a:fld>
            <a:endParaRPr lang="uk-UA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EFC42-D9DD-49DE-8EC4-44AF722981F3}" type="datetimeFigureOut">
              <a:rPr lang="uk-UA" smtClean="0"/>
              <a:t>24.05.2017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0ED38-1CA8-4E0C-A3DD-F0A0CDD4D192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EFC42-D9DD-49DE-8EC4-44AF722981F3}" type="datetimeFigureOut">
              <a:rPr lang="uk-UA" smtClean="0"/>
              <a:t>24.05.2017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C90ED38-1CA8-4E0C-A3DD-F0A0CDD4D192}" type="slidenum">
              <a:rPr lang="uk-UA" smtClean="0"/>
              <a:t>‹#›</a:t>
            </a:fld>
            <a:endParaRPr lang="uk-U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EFC42-D9DD-49DE-8EC4-44AF722981F3}" type="datetimeFigureOut">
              <a:rPr lang="uk-UA" smtClean="0"/>
              <a:t>24.05.2017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0ED38-1CA8-4E0C-A3DD-F0A0CDD4D192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EFC42-D9DD-49DE-8EC4-44AF722981F3}" type="datetimeFigureOut">
              <a:rPr lang="uk-UA" smtClean="0"/>
              <a:t>24.05.2017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0ED38-1CA8-4E0C-A3DD-F0A0CDD4D192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EFC42-D9DD-49DE-8EC4-44AF722981F3}" type="datetimeFigureOut">
              <a:rPr lang="uk-UA" smtClean="0"/>
              <a:t>24.05.2017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0ED38-1CA8-4E0C-A3DD-F0A0CDD4D192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EFC42-D9DD-49DE-8EC4-44AF722981F3}" type="datetimeFigureOut">
              <a:rPr lang="uk-UA" smtClean="0"/>
              <a:t>24.05.2017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0ED38-1CA8-4E0C-A3DD-F0A0CDD4D192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EFC42-D9DD-49DE-8EC4-44AF722981F3}" type="datetimeFigureOut">
              <a:rPr lang="uk-UA" smtClean="0"/>
              <a:t>24.05.2017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0ED38-1CA8-4E0C-A3DD-F0A0CDD4D192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EFC42-D9DD-49DE-8EC4-44AF722981F3}" type="datetimeFigureOut">
              <a:rPr lang="uk-UA" smtClean="0"/>
              <a:t>24.05.2017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0ED38-1CA8-4E0C-A3DD-F0A0CDD4D192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EFC42-D9DD-49DE-8EC4-44AF722981F3}" type="datetimeFigureOut">
              <a:rPr lang="uk-UA" smtClean="0"/>
              <a:t>24.05.2017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0ED38-1CA8-4E0C-A3DD-F0A0CDD4D192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EFC42-D9DD-49DE-8EC4-44AF722981F3}" type="datetimeFigureOut">
              <a:rPr lang="uk-UA" smtClean="0"/>
              <a:t>24.05.2017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0ED38-1CA8-4E0C-A3DD-F0A0CDD4D192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857EFC42-D9DD-49DE-8EC4-44AF722981F3}" type="datetimeFigureOut">
              <a:rPr lang="uk-UA" smtClean="0"/>
              <a:t>24.05.2017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C90ED38-1CA8-4E0C-A3DD-F0A0CDD4D192}" type="slidenum">
              <a:rPr lang="uk-UA" smtClean="0"/>
              <a:t>‹#›</a:t>
            </a:fld>
            <a:endParaRPr lang="uk-UA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123\AppData\Roaming\Skype\sutyagina_07\media_messaging\media_cache_v3\i136^cimgpsh_ori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3" y="357166"/>
            <a:ext cx="8072494" cy="57864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123\AppData\Roaming\Skype\sutyagina_07\media_messaging\media_cache_v3\i137^cimgpsh_ori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500042"/>
            <a:ext cx="8001056" cy="57864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123\AppData\Roaming\Skype\sutyagina_07\media_messaging\media_cache_v3\i134^cimgpsh_ori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500042"/>
            <a:ext cx="7929618" cy="57864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123\AppData\Roaming\Skype\sutyagina_07\media_messaging\media_cache_v3\i135^cimgpsh_or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500042"/>
            <a:ext cx="8001056" cy="5715040"/>
          </a:xfrm>
          <a:prstGeom prst="rect">
            <a:avLst/>
          </a:prstGeom>
          <a:solidFill>
            <a:srgbClr val="FFFF00"/>
          </a:solidFill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8</TotalTime>
  <Words>0</Words>
  <Application>Microsoft Office PowerPoint</Application>
  <PresentationFormat>Экран (4:3)</PresentationFormat>
  <Paragraphs>0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Апекс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123</dc:creator>
  <cp:lastModifiedBy>123</cp:lastModifiedBy>
  <cp:revision>1</cp:revision>
  <dcterms:created xsi:type="dcterms:W3CDTF">2017-05-24T11:12:39Z</dcterms:created>
  <dcterms:modified xsi:type="dcterms:W3CDTF">2017-05-24T11:21:22Z</dcterms:modified>
</cp:coreProperties>
</file>